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7:36:5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1 896,'0'0'8164,"45"0"-7524,-52 0-287,-3 0-321,-1 0-32,2 0-609,5 0-1472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7:36:57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10709,'0'0'1040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7:36:5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6643,'17'48'1137,"-15"-46"-769,0-2-368,4 0-336,1 0-145,3 0 241,-3 0-800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7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0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6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8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4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4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8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Saturday, September 3,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Saturday, September 3, 2022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144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customXml" Target="../ink/ink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rrow&#10;&#10;Description automatically generated">
            <a:extLst>
              <a:ext uri="{FF2B5EF4-FFF2-40B4-BE49-F238E27FC236}">
                <a16:creationId xmlns:a16="http://schemas.microsoft.com/office/drawing/2014/main" id="{F26743C2-7CEF-2903-4F28-2353866A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B9FDC3F5-30F4-4C14-7447-2C4A3C5C5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1" y="991432"/>
            <a:ext cx="8476790" cy="48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5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35B2C5C-EEF1-274F-6C37-EA9D8BDECAEA}"/>
                  </a:ext>
                </a:extLst>
              </p14:cNvPr>
              <p14:cNvContentPartPr/>
              <p14:nvPr/>
            </p14:nvContentPartPr>
            <p14:xfrm>
              <a:off x="9680998" y="3555204"/>
              <a:ext cx="165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5B2C5C-EEF1-274F-6C37-EA9D8BDECA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72358" y="3546564"/>
                <a:ext cx="34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367298-48F1-4A31-1BD1-872A31D936DF}"/>
                  </a:ext>
                </a:extLst>
              </p14:cNvPr>
              <p14:cNvContentPartPr/>
              <p14:nvPr/>
            </p14:nvContentPartPr>
            <p14:xfrm>
              <a:off x="9697918" y="346124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367298-48F1-4A31-1BD1-872A31D936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89278" y="3452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E8DC73-E005-7876-DFA7-65F0749FA21A}"/>
                  </a:ext>
                </a:extLst>
              </p14:cNvPr>
              <p14:cNvContentPartPr/>
              <p14:nvPr/>
            </p14:nvContentPartPr>
            <p14:xfrm>
              <a:off x="9697918" y="3461244"/>
              <a:ext cx="18720" cy="18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E8DC73-E005-7876-DFA7-65F0749FA2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89278" y="3452604"/>
                <a:ext cx="3636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55" name="Picture 154" descr="A picture containing shape&#10;&#10;Description automatically generated">
            <a:extLst>
              <a:ext uri="{FF2B5EF4-FFF2-40B4-BE49-F238E27FC236}">
                <a16:creationId xmlns:a16="http://schemas.microsoft.com/office/drawing/2014/main" id="{1D9D603A-82EA-4E1A-5431-C654A45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" name="Picture 162" descr="Text&#10;&#10;Description automatically generated">
            <a:extLst>
              <a:ext uri="{FF2B5EF4-FFF2-40B4-BE49-F238E27FC236}">
                <a16:creationId xmlns:a16="http://schemas.microsoft.com/office/drawing/2014/main" id="{2C071329-AF04-3166-9CC3-F5269DB87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99" y="2046710"/>
            <a:ext cx="7368822" cy="3036463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9F12F460-76B3-00E7-89E2-4A59DC836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4" y="738222"/>
            <a:ext cx="8436632" cy="7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93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E1193C5-9306-DECA-7B71-6C7B7833C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1A51FA7A-B9FA-8AE3-A2AB-E3FF7EC951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96" y="256266"/>
            <a:ext cx="9794344" cy="5972007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0FACC2D-9C42-9098-591E-99311E58B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74" y="2544792"/>
            <a:ext cx="6095299" cy="1841882"/>
          </a:xfrm>
          <a:prstGeom prst="rect">
            <a:avLst/>
          </a:prstGeom>
        </p:spPr>
      </p:pic>
      <p:pic>
        <p:nvPicPr>
          <p:cNvPr id="19" name="Picture 18" descr="A picture containing hula hoop&#10;&#10;Description automatically generated">
            <a:extLst>
              <a:ext uri="{FF2B5EF4-FFF2-40B4-BE49-F238E27FC236}">
                <a16:creationId xmlns:a16="http://schemas.microsoft.com/office/drawing/2014/main" id="{626221A1-9D6A-72DD-2D89-945318B66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1666459"/>
            <a:ext cx="8888131" cy="357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32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2667" decel="18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EC306E3-4199-11FD-C787-4AE93E5C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FD7585-34E3-EDF1-D6AF-CA5387D6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3" y="856854"/>
            <a:ext cx="7218062" cy="759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6CD31D-5789-F041-32E6-80D7E3B8E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2027299"/>
            <a:ext cx="11283351" cy="323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2D32B-C1AB-7BED-4998-A21295057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1" y="2444027"/>
            <a:ext cx="9228017" cy="16949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5F694A8-ADCB-CE9E-BA10-4694168CF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39" y="3079628"/>
            <a:ext cx="1564730" cy="1980750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ECF60B22-1FD1-7B5A-EEBF-F12D99D61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76" y="3079627"/>
            <a:ext cx="3252159" cy="2005709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20DA6E-DA82-40D4-FD1A-869338457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981" y="3071001"/>
            <a:ext cx="1584447" cy="2005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1FB856-457F-61D9-A220-8C169B073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9641" y="3823083"/>
            <a:ext cx="5058099" cy="1133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9ED23F-6923-1B36-D14E-550E5E22F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16" y="5168734"/>
            <a:ext cx="9939884" cy="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0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rrow&#10;&#10;Description automatically generated with low confidence">
            <a:extLst>
              <a:ext uri="{FF2B5EF4-FFF2-40B4-BE49-F238E27FC236}">
                <a16:creationId xmlns:a16="http://schemas.microsoft.com/office/drawing/2014/main" id="{25977571-9FE7-4FA3-A6A7-E3E99A676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74AD382A-C7E0-6E5B-86EF-C3E7A5E7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705833"/>
            <a:ext cx="2852219" cy="761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F23165-69EB-5EB6-55B1-D1860739A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677385"/>
            <a:ext cx="6991350" cy="323850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616FBA4-7E9D-F498-EFA0-781CEE818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60" y="2735417"/>
            <a:ext cx="4783263" cy="3845492"/>
          </a:xfrm>
          <a:prstGeom prst="rect">
            <a:avLst/>
          </a:prstGeom>
        </p:spPr>
      </p:pic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6FD75FE-8CB6-A68B-0F76-71B55E49B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92" y="2540611"/>
            <a:ext cx="2775732" cy="592071"/>
          </a:xfrm>
          <a:prstGeom prst="rect">
            <a:avLst/>
          </a:prstGeom>
        </p:spPr>
      </p:pic>
      <p:pic>
        <p:nvPicPr>
          <p:cNvPr id="24" name="Picture 2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17D5E49-2796-D9D6-F54D-6273B1668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785535"/>
            <a:ext cx="1757624" cy="545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A31A4E-6925-6611-46CD-65891ADB6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1" y="4893958"/>
            <a:ext cx="1970315" cy="273301"/>
          </a:xfrm>
          <a:prstGeom prst="rect">
            <a:avLst/>
          </a:prstGeom>
        </p:spPr>
      </p:pic>
      <p:pic>
        <p:nvPicPr>
          <p:cNvPr id="28" name="Picture 2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956C8B6-1C1E-6091-162E-1743FC73C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21" y="2466815"/>
            <a:ext cx="2049966" cy="592071"/>
          </a:xfrm>
          <a:prstGeom prst="rect">
            <a:avLst/>
          </a:prstGeom>
        </p:spPr>
      </p:pic>
      <p:pic>
        <p:nvPicPr>
          <p:cNvPr id="30" name="Picture 2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73BF2CF-6028-6BEC-E685-B9EFD71C3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36" y="3494313"/>
            <a:ext cx="1648228" cy="5388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51080B-B9A7-8D61-692C-835D5E214F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66" y="2247725"/>
            <a:ext cx="1645608" cy="3972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584B3A-A9C4-85FA-AFC7-8EEDE0A528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89" y="2836617"/>
            <a:ext cx="1660465" cy="12347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90AF93-E606-89C3-87C3-577A6C9138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34" y="5034992"/>
            <a:ext cx="1368985" cy="261352"/>
          </a:xfrm>
          <a:prstGeom prst="rect">
            <a:avLst/>
          </a:prstGeom>
        </p:spPr>
      </p:pic>
      <p:pic>
        <p:nvPicPr>
          <p:cNvPr id="38" name="Picture 37" descr="A picture containing smoke, dark&#10;&#10;Description automatically generated">
            <a:extLst>
              <a:ext uri="{FF2B5EF4-FFF2-40B4-BE49-F238E27FC236}">
                <a16:creationId xmlns:a16="http://schemas.microsoft.com/office/drawing/2014/main" id="{F30E22B8-8EF5-4C32-AC37-FD3FD53178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91" y="2808908"/>
            <a:ext cx="711719" cy="8178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B6559D-96DE-7A73-421B-1E35025B85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1" y="4122937"/>
            <a:ext cx="1001633" cy="3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9295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ABAC0F3E-50FD-0F55-8BBA-1159236BB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B599EA-6AD5-82C1-7B46-031CD22FE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1038"/>
            <a:ext cx="6381750" cy="759428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846A16AF-EACC-B102-72AD-FFA7AFAF1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719681"/>
            <a:ext cx="10868026" cy="1468137"/>
          </a:xfrm>
          <a:prstGeom prst="rect">
            <a:avLst/>
          </a:prstGeom>
        </p:spPr>
      </p:pic>
      <p:pic>
        <p:nvPicPr>
          <p:cNvPr id="20" name="equipo2_r">
            <a:hlinkClick r:id="" action="ppaction://media"/>
            <a:extLst>
              <a:ext uri="{FF2B5EF4-FFF2-40B4-BE49-F238E27FC236}">
                <a16:creationId xmlns:a16="http://schemas.microsoft.com/office/drawing/2014/main" id="{0A36BF3E-881D-1B5C-1CAB-522C9BEA2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4226" y="3411140"/>
            <a:ext cx="5619750" cy="31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0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71CBAE9-3760-0FB5-32D3-F77E3537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F41590-7A11-FC2B-8621-A9CCB749E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6" y="595313"/>
            <a:ext cx="6185173" cy="75723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69AE801-F1A3-B386-3BE1-628365B34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1552576"/>
            <a:ext cx="2190750" cy="219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486822-5063-1754-CCBC-4CF0569B3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2" y="2657475"/>
            <a:ext cx="5591175" cy="35701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BF8533E-010B-69B2-3AF4-FCB83A259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17" y="2988823"/>
            <a:ext cx="1714698" cy="2049902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B867177-5F91-3E5C-1BC9-B59740CF3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99" y="3004969"/>
            <a:ext cx="2058276" cy="1976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21C50A-E5B0-6DB5-829A-F4B54EC95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5121250"/>
            <a:ext cx="8763001" cy="9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05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rrow&#10;&#10;Description automatically generated">
            <a:extLst>
              <a:ext uri="{FF2B5EF4-FFF2-40B4-BE49-F238E27FC236}">
                <a16:creationId xmlns:a16="http://schemas.microsoft.com/office/drawing/2014/main" id="{CB61599C-001D-516E-9B85-635757F60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EC162E1-983B-369B-EC1B-BA628C0B9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742950"/>
            <a:ext cx="3975844" cy="750993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38781301-33C6-9A0A-5817-80719F6BE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4" y="1954789"/>
            <a:ext cx="6416386" cy="1345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7C2FEF-6FB4-A55A-DD23-C6DB624C2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54" y="2283662"/>
            <a:ext cx="3792682" cy="120102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7F52E12-83F0-98C0-B6FC-E99A746B3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12" y="0"/>
            <a:ext cx="3738997" cy="3912456"/>
          </a:xfrm>
          <a:prstGeom prst="rect">
            <a:avLst/>
          </a:prstGeom>
        </p:spPr>
      </p:pic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720CC047-A336-56A2-410B-E290870FD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4065556"/>
            <a:ext cx="3823855" cy="28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58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16000" decel="1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3848</TotalTime>
  <Words>0</Words>
  <Application>Microsoft Office PowerPoint</Application>
  <PresentationFormat>Widescreen</PresentationFormat>
  <Paragraphs>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Dispositivo purificador del aire con filtrado de sólidos pesados</dc:title>
  <dc:creator>Carolina Renteria</dc:creator>
  <cp:lastModifiedBy>Carolina Renteria</cp:lastModifiedBy>
  <cp:revision>9</cp:revision>
  <dcterms:created xsi:type="dcterms:W3CDTF">2022-08-31T15:53:31Z</dcterms:created>
  <dcterms:modified xsi:type="dcterms:W3CDTF">2022-09-03T08:02:59Z</dcterms:modified>
</cp:coreProperties>
</file>